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52" autoAdjust="0"/>
  </p:normalViewPr>
  <p:slideViewPr>
    <p:cSldViewPr snapToGrid="0">
      <p:cViewPr varScale="1">
        <p:scale>
          <a:sx n="60" d="100"/>
          <a:sy n="60" d="100"/>
        </p:scale>
        <p:origin x="-108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1BA072-7733-49E8-8B56-19970293C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78B09D4-FC84-40F0-8583-FCD1FA2FB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4F6070-22CF-4BCF-B90D-96508228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3049-302E-4B0B-9725-95DDA924BB5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B99C3D9-5722-4E44-9886-0A5F259B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68D714-230D-4C74-B7A9-AD375813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DE83-2629-4C6C-974E-90ECAFDF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9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34DD57-240D-410E-98D3-F6E176CF7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0FA4ED7-1C1A-4F9A-BC77-06814587A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59FB8B-8E36-4D91-8C4C-4F9ED7E6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3049-302E-4B0B-9725-95DDA924BB5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77F977-ED4E-4573-8953-EEACA0C4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075C9C-EF88-4CB0-9A10-727B3DA0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DE83-2629-4C6C-974E-90ECAFDF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53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C5DFD29-D8AD-4C26-ADC7-E35CF57CA0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0ABB1E2-7C90-4DCE-A8B1-D7A397406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61EE0E-A007-4EA6-9C1D-739B0904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3049-302E-4B0B-9725-95DDA924BB5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9187BC-8B92-44A9-90F0-6C9BC187E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F3D3A5-655D-494F-B8E4-4E75EFB4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DE83-2629-4C6C-974E-90ECAFDF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8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7F9EB5-1636-4240-8F1C-76D5B797F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319FDC-1822-460A-902B-C677C7AF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B92FB8-EC34-4F4A-94A4-9EE9FB90C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3049-302E-4B0B-9725-95DDA924BB5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C93A59-3236-48C6-A7AE-31015CEA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49D946-31D9-4B31-B8C8-44ACE4F2E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DE83-2629-4C6C-974E-90ECAFDF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39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400327-F8ED-4E1F-A189-29978B08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4DD677-31B7-4CF4-B528-9D0FF44E7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6E65E7-8627-48DE-B1B2-64B5BB1C4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3049-302E-4B0B-9725-95DDA924BB5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8ED723-369E-40D1-B74A-B5522BA0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053C17-3290-423D-8107-20EA8727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DE83-2629-4C6C-974E-90ECAFDF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2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F85036-B2CC-4E1A-9A95-95F428392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DF7B84-109A-42AC-A050-D199CDC50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A5C365-4D56-424C-9616-0A9EC1504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5DE167A-EE4B-4F8E-BC04-D86275C1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3049-302E-4B0B-9725-95DDA924BB5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53FE1DB-A6A4-4BE4-B8D4-0FB86250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05D44C-D38E-42B7-AB59-2DC83F18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DE83-2629-4C6C-974E-90ECAFDF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4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B5F772-9E87-438F-A8A2-0BA1DE291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9F4C69-6DEB-43E6-9C89-4DE2645AF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4B76C6B-E9EC-4573-854A-6BEE42ACF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DACEF9F-56C7-413E-91DA-A4FC289B4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DF56B3E-DFC8-4757-9A61-07E42ABBC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68457D5-EECB-4544-B2D1-46B79A1F9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3049-302E-4B0B-9725-95DDA924BB5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D4669A4-4A8A-4F1D-8198-F0C26CD9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149451D-01EB-4082-A00D-DF8BB2A6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DE83-2629-4C6C-974E-90ECAFDF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59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D391DF-F4BF-42B7-AEF3-8CD5631A3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5D568A4-B941-41B7-9908-DB72C5D18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3049-302E-4B0B-9725-95DDA924BB5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B3F28EC-7348-4B4D-90B2-E9BAF7F2A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B2A5E33-CB16-4908-BCE7-EF9591A1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DE83-2629-4C6C-974E-90ECAFDF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B23CC26-8788-43F4-8E78-54C11A2B6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3049-302E-4B0B-9725-95DDA924BB5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B1ACFDE-61AE-41F2-A06A-73F18015A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70B2A7D-DD8A-4BAE-BD0F-F1B04B2B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DE83-2629-4C6C-974E-90ECAFDF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5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338F79-7AE4-436E-A8E9-0F638A7BE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B21339-7CF0-46BB-88AB-AE4E9D105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1AE3D15-0DDD-4CE7-A2DF-FEC906887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B8B827-0D50-4770-9663-D5250937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3049-302E-4B0B-9725-95DDA924BB5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D1D5F9-610E-4C1F-A365-434F403F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C744DDC-1FFE-4158-84B4-1C34D78E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DE83-2629-4C6C-974E-90ECAFDF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1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569AD8-3811-42B1-93E2-E455795EC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2FA3295-8641-4AED-9197-EDB807941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F7EEADB-6EA0-4D32-86DE-C306F1F4E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57D4A5C-FF92-4C17-8CD8-70635E9A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3049-302E-4B0B-9725-95DDA924BB5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AC472D4-EBB7-47DE-9A36-3115230C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D501C24-7C9C-414F-A155-C4946383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FDE83-2629-4C6C-974E-90ECAFDF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8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4BADE2-7FF1-4137-B037-BC25B470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F7CCC28-DC10-40AF-AA7A-2C98E5A92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8AC915-FA0A-44B3-8F55-BF46B69B8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F3049-302E-4B0B-9725-95DDA924BB56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02AD71-E17B-4DBF-BF05-0A658BDD6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FF03BA-03AB-4B1A-B405-B424586DD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FDE83-2629-4C6C-974E-90ECAFDF3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5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oznaykin.ru/shop/igrushki/posobie-taktilnye-ladoshki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7CEB9410-3010-49A1-814F-3C8B0A2C7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1517056" y="200749"/>
            <a:ext cx="9144000" cy="86681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чреждение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Курагинский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847D2CD-EB27-427D-91AE-690665046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056" y="2167133"/>
            <a:ext cx="9144000" cy="1655762"/>
          </a:xfrm>
        </p:spPr>
        <p:txBody>
          <a:bodyPr>
            <a:noAutofit/>
          </a:bodyPr>
          <a:lstStyle/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«игр на  липучках», «тактильных ладошек» для развития детей дошкольного возраста</a:t>
            </a:r>
          </a:p>
          <a:p>
            <a:pPr lvl="0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8ADEF7F-F105-4A0F-BA92-A320D716F3B1}"/>
              </a:ext>
            </a:extLst>
          </p:cNvPr>
          <p:cNvSpPr/>
          <p:nvPr/>
        </p:nvSpPr>
        <p:spPr>
          <a:xfrm>
            <a:off x="8131126" y="4445685"/>
            <a:ext cx="51991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Казанцева Лия Давидовна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Воспитатель.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1C3E079-9ECE-4770-9ADB-CFC3D608C6EA}"/>
              </a:ext>
            </a:extLst>
          </p:cNvPr>
          <p:cNvSpPr/>
          <p:nvPr/>
        </p:nvSpPr>
        <p:spPr>
          <a:xfrm>
            <a:off x="5138233" y="5947847"/>
            <a:ext cx="1791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П.Г.Т. Курагино </a:t>
            </a:r>
          </a:p>
        </p:txBody>
      </p:sp>
    </p:spTree>
    <p:extLst>
      <p:ext uri="{BB962C8B-B14F-4D97-AF65-F5344CB8AC3E}">
        <p14:creationId xmlns:p14="http://schemas.microsoft.com/office/powerpoint/2010/main" val="2250315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BE18D9-1DA2-4C79-8006-833C4692C1E8}"/>
              </a:ext>
            </a:extLst>
          </p:cNvPr>
          <p:cNvSpPr/>
          <p:nvPr/>
        </p:nvSpPr>
        <p:spPr>
          <a:xfrm>
            <a:off x="702130" y="414033"/>
            <a:ext cx="10793184" cy="5286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Развивающее пособие «</a:t>
            </a:r>
            <a:r>
              <a:rPr lang="ru-RU" sz="4000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Тактильные ладошки</a:t>
            </a:r>
            <a:r>
              <a:rPr lang="ru-RU" sz="4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поможет ребенку узнать много нового. Желаем вашим малышам хороших результатов в веселых играх!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4000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Спасибо за внимание.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70441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11C7B4A-9C5C-4761-B0FA-0F7A7912203E}"/>
              </a:ext>
            </a:extLst>
          </p:cNvPr>
          <p:cNvSpPr/>
          <p:nvPr/>
        </p:nvSpPr>
        <p:spPr>
          <a:xfrm>
            <a:off x="351692" y="187462"/>
            <a:ext cx="113807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Что такое развивающие игры на липучках?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Это игры, в которых  объекты крепятся к карточкам с помощью всем известных  липучек «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велькро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». Ребенок должен найти, какие объекты прикрепить к определенной карточке, и точно соединить липучки, чтобы фигурка крепко держалась на картинке.  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179FF01-529F-4E0F-ACBC-20ACB6E23E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5" y="2495787"/>
            <a:ext cx="5134707" cy="43622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4B9A984-F2C5-4137-9979-99D55ADAB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33" y="2495785"/>
            <a:ext cx="5613009" cy="43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03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E2495DB-A047-48A3-8C4A-6328BA2D8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4" y="647114"/>
            <a:ext cx="10765949" cy="545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85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8A9888C-F4C5-43A6-B67A-1205E0C5EA14}"/>
              </a:ext>
            </a:extLst>
          </p:cNvPr>
          <p:cNvSpPr/>
          <p:nvPr/>
        </p:nvSpPr>
        <p:spPr>
          <a:xfrm>
            <a:off x="675249" y="0"/>
            <a:ext cx="9326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Преимущества игр на липучках: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Соединять изображения друг с другом достаточно  легко.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Получение детьми новых знаний. 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Долгосрочность использования.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4. Яркость и эстетичность деталей.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5. Использование в работе с детьми раннего возраста.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AEF0D8A-7004-4C2A-B757-3FB46E88A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" y="2308324"/>
            <a:ext cx="4296977" cy="42384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15F87C5-A0D3-45BB-A9DD-5BF1821F8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2308323"/>
            <a:ext cx="5246580" cy="423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58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76F4A83-288C-4972-957A-CFF41F109AB8}"/>
              </a:ext>
            </a:extLst>
          </p:cNvPr>
          <p:cNvSpPr/>
          <p:nvPr/>
        </p:nvSpPr>
        <p:spPr>
          <a:xfrm>
            <a:off x="1567543" y="0"/>
            <a:ext cx="10254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Развивающая игра "Тактильные ладошки"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CC81D9D-7594-4942-9E40-93F2C9ABB3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3828" y="-538842"/>
            <a:ext cx="5649685" cy="826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52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9B92000-E481-41C4-B1CC-AAB5BB5076B7}"/>
              </a:ext>
            </a:extLst>
          </p:cNvPr>
          <p:cNvSpPr/>
          <p:nvPr/>
        </p:nvSpPr>
        <p:spPr>
          <a:xfrm>
            <a:off x="1077685" y="783771"/>
            <a:ext cx="10042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rgbClr val="37373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«Тактильные ладошки»</a:t>
            </a:r>
            <a:r>
              <a:rPr lang="ru-RU" sz="2400" dirty="0">
                <a:solidFill>
                  <a:srgbClr val="37373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это замечательное развивающее пособие для детей 2-7 лет.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D3DD3CC-537D-4116-87BF-900B1EE13005}"/>
              </a:ext>
            </a:extLst>
          </p:cNvPr>
          <p:cNvSpPr/>
          <p:nvPr/>
        </p:nvSpPr>
        <p:spPr>
          <a:xfrm>
            <a:off x="1072244" y="1614768"/>
            <a:ext cx="10243456" cy="5105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 и развивающие возможности пособия: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развитие тактильной чувствительности кожного покрова ладоней и подушечек пальцев ребенка;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развитие тонкой пальцевой моторики;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развитие внимания, наблюдательности, памяти;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развитие словаря свойств и качеств, признаков, а также развитие связной речи;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развитие пространственных представлений;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развитие математических представлений и счетных умений;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развитие умения действовать по образцу, по заданному условию, самостоятельно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1496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C9A7B57-A512-435F-B2F0-6EB57B04A7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8" y="195942"/>
            <a:ext cx="5324584" cy="64171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CB89782-AC19-45D3-A7A8-5C91DF8C0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942"/>
            <a:ext cx="5934182" cy="6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39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8051B63-2628-49EF-9781-E68E3B5543D2}"/>
              </a:ext>
            </a:extLst>
          </p:cNvPr>
          <p:cNvSpPr/>
          <p:nvPr/>
        </p:nvSpPr>
        <p:spPr>
          <a:xfrm>
            <a:off x="783771" y="962235"/>
            <a:ext cx="11054443" cy="483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«С ЛАДОШКАМИ»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«Волшебный мешочек». Ладошки складываются в непрозрачный мешочек. Ребенок засовывает ручку в него и описывает найденную «ладошку» или ищет нужную ладошку по заданию.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Пользуясь пособием, можно выучить названия пальчиков и закрепить понятия «левая» и «правая». Взрослый закрывает любой пальчик на «ручке», ребенок говорит, как называется спрятанный пальчик.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Ладошки можно закрывать парами (наподобие лото – закрывать одинаковые ладошки или по цвету, или по составу материала, или по фактуре).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Ребенок вытягивает любую «ладошку» и называет те предметы, которые он знает из такого материала или такой фактуры.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17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1E0E000-F4D9-4AFC-B72F-1F9F972DA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4" y="375557"/>
            <a:ext cx="5717167" cy="61395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DD5ED8-79D0-4694-B104-0631B9403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31" y="375557"/>
            <a:ext cx="5717165" cy="61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16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266</Words>
  <Application>Microsoft Office PowerPoint</Application>
  <PresentationFormat>Произвольный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бюджетное дошкольное образовательное учреждение  Курагинский детский сад №15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«Курагинский детский сад №15»</dc:title>
  <dc:creator>Лия</dc:creator>
  <cp:lastModifiedBy>1137612</cp:lastModifiedBy>
  <cp:revision>8</cp:revision>
  <dcterms:created xsi:type="dcterms:W3CDTF">2021-03-08T09:03:13Z</dcterms:created>
  <dcterms:modified xsi:type="dcterms:W3CDTF">2021-03-18T05:36:34Z</dcterms:modified>
</cp:coreProperties>
</file>